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3" r:id="rId12"/>
    <p:sldId id="264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13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734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22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557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08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35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54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1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29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859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917C1-FC0D-4708-B051-1A52F23C9104}" type="datetimeFigureOut">
              <a:rPr lang="es-ES" smtClean="0"/>
              <a:t>16/11/2015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C6B51-54F9-4F99-AE33-34A9316772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31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3543" y="682579"/>
            <a:ext cx="9144000" cy="84403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Web app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797" y="2756079"/>
            <a:ext cx="9264203" cy="2501721"/>
          </a:xfrm>
        </p:spPr>
        <p:txBody>
          <a:bodyPr>
            <a:normAutofit/>
          </a:bodyPr>
          <a:lstStyle/>
          <a:p>
            <a:r>
              <a:rPr lang="es-ES" dirty="0" smtClean="0"/>
              <a:t>Aplicación móvil para la gestión de eventos/congresos</a:t>
            </a:r>
          </a:p>
          <a:p>
            <a:r>
              <a:rPr lang="es-ES" dirty="0" smtClean="0"/>
              <a:t>Integrantes: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De la Cruz Gil Patricia.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Ek</a:t>
            </a:r>
            <a:r>
              <a:rPr lang="es-ES" dirty="0" smtClean="0"/>
              <a:t> Arreola </a:t>
            </a:r>
            <a:r>
              <a:rPr lang="es-ES" dirty="0" err="1" smtClean="0"/>
              <a:t>Yaritza</a:t>
            </a:r>
            <a:r>
              <a:rPr lang="es-ES" dirty="0" smtClean="0"/>
              <a:t> </a:t>
            </a:r>
            <a:r>
              <a:rPr lang="es-ES" dirty="0" err="1" smtClean="0"/>
              <a:t>Amayrani</a:t>
            </a: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Pérez Alonso Andrés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7952" t="28133" r="52881" b="66432"/>
          <a:stretch/>
        </p:blipFill>
        <p:spPr>
          <a:xfrm>
            <a:off x="9630969" y="413244"/>
            <a:ext cx="2074062" cy="6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9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636" t="11639" r="3910" b="6934"/>
          <a:stretch/>
        </p:blipFill>
        <p:spPr>
          <a:xfrm>
            <a:off x="754742" y="624114"/>
            <a:ext cx="11103429" cy="59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1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5498" t="11062" r="36391" b="6002"/>
          <a:stretch/>
        </p:blipFill>
        <p:spPr>
          <a:xfrm>
            <a:off x="771711" y="537181"/>
            <a:ext cx="3657600" cy="606697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65" y="660499"/>
            <a:ext cx="3219719" cy="57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8" t="22744" r="39308" b="5290"/>
          <a:stretch/>
        </p:blipFill>
        <p:spPr>
          <a:xfrm>
            <a:off x="4404575" y="806341"/>
            <a:ext cx="3181083" cy="537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25061"/>
          </a:xfrm>
        </p:spPr>
        <p:txBody>
          <a:bodyPr/>
          <a:lstStyle/>
          <a:p>
            <a:r>
              <a:rPr lang="es-ES" dirty="0" smtClean="0"/>
              <a:t>Se requiere de un servidor como </a:t>
            </a:r>
            <a:r>
              <a:rPr lang="es-ES" dirty="0" err="1" smtClean="0"/>
              <a:t>xampp</a:t>
            </a:r>
            <a:r>
              <a:rPr lang="es-ES" dirty="0" smtClean="0"/>
              <a:t> o </a:t>
            </a:r>
            <a:r>
              <a:rPr lang="es-ES" dirty="0" err="1" smtClean="0"/>
              <a:t>wampp</a:t>
            </a:r>
            <a:r>
              <a:rPr lang="es-ES" dirty="0" smtClean="0"/>
              <a:t> para correr la aplicación e importar la base de datos llamada móvil</a:t>
            </a:r>
            <a:br>
              <a:rPr lang="es-ES" dirty="0" smtClean="0"/>
            </a:br>
            <a:r>
              <a:rPr lang="es-ES" dirty="0" smtClean="0"/>
              <a:t>“</a:t>
            </a:r>
            <a:r>
              <a:rPr lang="es-ES" dirty="0" err="1" smtClean="0"/>
              <a:t>movil.sql</a:t>
            </a:r>
            <a:r>
              <a:rPr lang="es-ES" dirty="0" smtClean="0"/>
              <a:t>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451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449" t="9815" r="23406" b="4445"/>
          <a:stretch/>
        </p:blipFill>
        <p:spPr>
          <a:xfrm>
            <a:off x="566465" y="460368"/>
            <a:ext cx="7044745" cy="62720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5721" t="23958" r="37842" b="6994"/>
          <a:stretch/>
        </p:blipFill>
        <p:spPr>
          <a:xfrm>
            <a:off x="8032124" y="754742"/>
            <a:ext cx="3439886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52" t="13160" r="12320" b="8847"/>
          <a:stretch/>
        </p:blipFill>
        <p:spPr>
          <a:xfrm>
            <a:off x="-295141" y="579549"/>
            <a:ext cx="9787945" cy="57053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3933" t="12456" r="35976" b="6910"/>
          <a:stretch/>
        </p:blipFill>
        <p:spPr>
          <a:xfrm>
            <a:off x="8276822" y="386366"/>
            <a:ext cx="3915178" cy="58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2546" t="11576" r="34294" b="4973"/>
          <a:stretch/>
        </p:blipFill>
        <p:spPr>
          <a:xfrm>
            <a:off x="4700788" y="399246"/>
            <a:ext cx="4314423" cy="61045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130" t="13512" r="34394" b="6382"/>
          <a:stretch/>
        </p:blipFill>
        <p:spPr>
          <a:xfrm>
            <a:off x="502276" y="399246"/>
            <a:ext cx="4095482" cy="58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4526" t="12853" r="36175" b="6515"/>
          <a:stretch/>
        </p:blipFill>
        <p:spPr>
          <a:xfrm>
            <a:off x="5795493" y="708337"/>
            <a:ext cx="3812146" cy="58985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76449" y="246673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Rutas con Geolocalización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904639" y="246672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Restaurantes de la ciudad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6703" t="11576" r="37363" b="9375"/>
          <a:stretch/>
        </p:blipFill>
        <p:spPr>
          <a:xfrm>
            <a:off x="115910" y="708337"/>
            <a:ext cx="3374266" cy="57826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11357" r="37644" b="5803"/>
          <a:stretch/>
        </p:blipFill>
        <p:spPr>
          <a:xfrm>
            <a:off x="9607639" y="616211"/>
            <a:ext cx="2640169" cy="46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885" t="12450" r="21889" b="6002"/>
          <a:stretch/>
        </p:blipFill>
        <p:spPr>
          <a:xfrm>
            <a:off x="2438399" y="595084"/>
            <a:ext cx="7445829" cy="59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751" t="12382" r="21282" b="4145"/>
          <a:stretch/>
        </p:blipFill>
        <p:spPr>
          <a:xfrm>
            <a:off x="2365828" y="718456"/>
            <a:ext cx="7590972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775" t="13641" r="21999" b="7788"/>
          <a:stretch/>
        </p:blipFill>
        <p:spPr>
          <a:xfrm>
            <a:off x="2177144" y="609600"/>
            <a:ext cx="7445828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52</Words>
  <Application>Microsoft Office PowerPoint</Application>
  <PresentationFormat>Panorámica</PresentationFormat>
  <Paragraphs>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Tema de Office</vt:lpstr>
      <vt:lpstr>Web app</vt:lpstr>
      <vt:lpstr>Se requiere de un servidor como xampp o wampp para correr la aplicación e importar la base de datos llamada móvil “movil.sql”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Andrés Pérez Alonso</dc:creator>
  <cp:lastModifiedBy>Andrés Pérez Alonso</cp:lastModifiedBy>
  <cp:revision>6</cp:revision>
  <dcterms:created xsi:type="dcterms:W3CDTF">2015-11-16T01:56:04Z</dcterms:created>
  <dcterms:modified xsi:type="dcterms:W3CDTF">2015-11-16T16:39:02Z</dcterms:modified>
</cp:coreProperties>
</file>